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2"/>
  </p:notesMasterIdLst>
  <p:sldIdLst>
    <p:sldId id="257" r:id="rId2"/>
    <p:sldId id="507" r:id="rId3"/>
    <p:sldId id="508" r:id="rId4"/>
    <p:sldId id="499" r:id="rId5"/>
    <p:sldId id="501" r:id="rId6"/>
    <p:sldId id="476" r:id="rId7"/>
    <p:sldId id="500" r:id="rId8"/>
    <p:sldId id="378" r:id="rId9"/>
    <p:sldId id="373" r:id="rId10"/>
    <p:sldId id="527" r:id="rId11"/>
    <p:sldId id="528" r:id="rId12"/>
    <p:sldId id="529" r:id="rId13"/>
    <p:sldId id="530" r:id="rId14"/>
    <p:sldId id="531" r:id="rId15"/>
    <p:sldId id="532" r:id="rId16"/>
    <p:sldId id="396" r:id="rId17"/>
    <p:sldId id="520" r:id="rId18"/>
    <p:sldId id="485" r:id="rId19"/>
    <p:sldId id="486" r:id="rId20"/>
    <p:sldId id="446" r:id="rId21"/>
    <p:sldId id="447" r:id="rId22"/>
    <p:sldId id="367" r:id="rId23"/>
    <p:sldId id="448" r:id="rId24"/>
    <p:sldId id="449" r:id="rId25"/>
    <p:sldId id="450" r:id="rId26"/>
    <p:sldId id="451" r:id="rId27"/>
    <p:sldId id="514" r:id="rId28"/>
    <p:sldId id="455" r:id="rId29"/>
    <p:sldId id="456" r:id="rId30"/>
    <p:sldId id="457" r:id="rId31"/>
    <p:sldId id="458" r:id="rId32"/>
    <p:sldId id="460" r:id="rId33"/>
    <p:sldId id="462" r:id="rId34"/>
    <p:sldId id="372" r:id="rId35"/>
    <p:sldId id="415" r:id="rId36"/>
    <p:sldId id="416" r:id="rId37"/>
    <p:sldId id="417" r:id="rId38"/>
    <p:sldId id="428" r:id="rId39"/>
    <p:sldId id="473" r:id="rId40"/>
    <p:sldId id="435" r:id="rId41"/>
    <p:sldId id="436" r:id="rId42"/>
    <p:sldId id="470" r:id="rId43"/>
    <p:sldId id="471" r:id="rId44"/>
    <p:sldId id="437" r:id="rId45"/>
    <p:sldId id="441" r:id="rId46"/>
    <p:sldId id="478" r:id="rId47"/>
    <p:sldId id="487" r:id="rId48"/>
    <p:sldId id="463" r:id="rId49"/>
    <p:sldId id="464" r:id="rId50"/>
    <p:sldId id="465" r:id="rId51"/>
    <p:sldId id="511" r:id="rId52"/>
    <p:sldId id="509" r:id="rId53"/>
    <p:sldId id="322" r:id="rId54"/>
    <p:sldId id="325" r:id="rId55"/>
    <p:sldId id="358" r:id="rId56"/>
    <p:sldId id="518" r:id="rId57"/>
    <p:sldId id="360" r:id="rId58"/>
    <p:sldId id="328" r:id="rId59"/>
    <p:sldId id="329" r:id="rId60"/>
    <p:sldId id="330" r:id="rId61"/>
    <p:sldId id="331" r:id="rId62"/>
    <p:sldId id="332" r:id="rId63"/>
    <p:sldId id="333" r:id="rId64"/>
    <p:sldId id="334" r:id="rId65"/>
    <p:sldId id="336" r:id="rId66"/>
    <p:sldId id="337" r:id="rId67"/>
    <p:sldId id="338" r:id="rId68"/>
    <p:sldId id="340" r:id="rId69"/>
    <p:sldId id="503" r:id="rId70"/>
    <p:sldId id="516" r:id="rId71"/>
    <p:sldId id="339" r:id="rId72"/>
    <p:sldId id="519" r:id="rId73"/>
    <p:sldId id="342" r:id="rId74"/>
    <p:sldId id="343" r:id="rId75"/>
    <p:sldId id="344" r:id="rId76"/>
    <p:sldId id="345" r:id="rId77"/>
    <p:sldId id="513" r:id="rId78"/>
    <p:sldId id="390" r:id="rId79"/>
    <p:sldId id="391" r:id="rId80"/>
    <p:sldId id="393" r:id="rId81"/>
    <p:sldId id="515" r:id="rId82"/>
    <p:sldId id="494" r:id="rId83"/>
    <p:sldId id="512" r:id="rId84"/>
    <p:sldId id="472" r:id="rId85"/>
    <p:sldId id="496" r:id="rId86"/>
    <p:sldId id="481" r:id="rId87"/>
    <p:sldId id="491" r:id="rId88"/>
    <p:sldId id="313" r:id="rId89"/>
    <p:sldId id="315" r:id="rId90"/>
    <p:sldId id="316" r:id="rId91"/>
    <p:sldId id="517" r:id="rId92"/>
    <p:sldId id="505" r:id="rId93"/>
    <p:sldId id="504" r:id="rId94"/>
    <p:sldId id="502" r:id="rId95"/>
    <p:sldId id="495" r:id="rId96"/>
    <p:sldId id="492" r:id="rId97"/>
    <p:sldId id="484" r:id="rId98"/>
    <p:sldId id="489" r:id="rId99"/>
    <p:sldId id="490" r:id="rId100"/>
    <p:sldId id="51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6"/>
    <p:restoredTop sz="80401"/>
  </p:normalViewPr>
  <p:slideViewPr>
    <p:cSldViewPr snapToGrid="0" snapToObjects="1">
      <p:cViewPr>
        <p:scale>
          <a:sx n="97" d="100"/>
          <a:sy n="97" d="100"/>
        </p:scale>
        <p:origin x="2168" y="144"/>
      </p:cViewPr>
      <p:guideLst/>
    </p:cSldViewPr>
  </p:slideViewPr>
  <p:outlineViewPr>
    <p:cViewPr>
      <p:scale>
        <a:sx n="33" d="100"/>
        <a:sy n="33" d="100"/>
      </p:scale>
      <p:origin x="0" y="-1664"/>
    </p:cViewPr>
  </p:outlineViewPr>
  <p:notesTextViewPr>
    <p:cViewPr>
      <p:scale>
        <a:sx n="1" d="1"/>
        <a:sy n="1" d="1"/>
      </p:scale>
      <p:origin x="0" y="-16"/>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make the entire talk in the </a:t>
            </a:r>
            <a:r>
              <a:rPr lang="en-US" baseline="0" dirty="0" err="1" smtClean="0"/>
              <a:t>consisitent</a:t>
            </a:r>
            <a:r>
              <a:rPr lang="en-US" baseline="0" dirty="0" smtClean="0"/>
              <a:t> style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13</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22</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27</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33</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34</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35</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36</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37</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50</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is </a:t>
            </a:r>
            <a:r>
              <a:rPr lang="en-US" baseline="0" dirty="0" err="1" smtClean="0"/>
              <a:t>shwon</a:t>
            </a:r>
            <a:r>
              <a:rPr lang="en-US" baseline="0" dirty="0" smtClean="0"/>
              <a:t> in this plot</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51</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52</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57</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72</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73</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74</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75</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76</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77</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86</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88</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89</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90</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91</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93</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94</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95</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97</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98</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3.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3.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8.png"/><Relationship Id="rId1" Type="http://schemas.microsoft.com/office/2007/relationships/media" Target="../media/media1.mpeg"/><Relationship Id="rId2" Type="http://schemas.openxmlformats.org/officeDocument/2006/relationships/video" Target="../media/media1.m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5.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microsoft.com/office/2007/relationships/media" Target="../media/media2.mpeg"/><Relationship Id="rId2" Type="http://schemas.openxmlformats.org/officeDocument/2006/relationships/video" Target="../media/media2.m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4.xml"/><Relationship Id="rId5" Type="http://schemas.openxmlformats.org/officeDocument/2006/relationships/image" Target="../media/image48.png"/><Relationship Id="rId6" Type="http://schemas.openxmlformats.org/officeDocument/2006/relationships/image" Target="../media/image49.png"/><Relationship Id="rId1" Type="http://schemas.microsoft.com/office/2007/relationships/media" Target="../media/media7.mpeg"/><Relationship Id="rId2" Type="http://schemas.openxmlformats.org/officeDocument/2006/relationships/video" Target="../media/media7.m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emf"/><Relationship Id="rId6"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Word_Document1.docx"/><Relationship Id="rId5" Type="http://schemas.openxmlformats.org/officeDocument/2006/relationships/image" Target="../media/image54.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6.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3.emf"/></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7.emf"/></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4.emf"/></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5.emf"/></Relationships>
</file>

<file path=ppt/slides/_rels/slide75.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40.png"/><Relationship Id="rId5"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6.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34.emf"/><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36.png"/><Relationship Id="rId7" Type="http://schemas.openxmlformats.org/officeDocument/2006/relationships/image" Target="../media/image35.png"/><Relationship Id="rId8" Type="http://schemas.openxmlformats.org/officeDocument/2006/relationships/image" Target="../media/image137.png"/><Relationship Id="rId1" Type="http://schemas.microsoft.com/office/2007/relationships/media" Target="../media/media2.mpeg"/><Relationship Id="rId2" Type="http://schemas.openxmlformats.org/officeDocument/2006/relationships/video" Target="../media/media2.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100</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10"/>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8"/>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Tree>
    <p:extLst>
      <p:ext uri="{BB962C8B-B14F-4D97-AF65-F5344CB8AC3E}">
        <p14:creationId xmlns:p14="http://schemas.microsoft.com/office/powerpoint/2010/main" val="75866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23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25</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26</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27</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28</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30</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32</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35</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36</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30"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44</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45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46</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47</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48</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50</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52</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53</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54</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55</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56</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59</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60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61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62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65</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71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72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73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74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75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76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83</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84</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94</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95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98</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99</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23863</TotalTime>
  <Words>7766</Words>
  <Application>Microsoft Macintosh PowerPoint</Application>
  <PresentationFormat>On-screen Show (4:3)</PresentationFormat>
  <Paragraphs>1215</Paragraphs>
  <Slides>100</Slides>
  <Notes>96</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5"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Approach</vt:lpstr>
      <vt:lpstr>Approach</vt:lpstr>
      <vt:lpstr>Approach</vt:lpstr>
      <vt:lpstr>Approach</vt:lpstr>
      <vt:lpstr>Approach</vt:lpstr>
      <vt:lpstr>Approach</vt:lpstr>
      <vt:lpstr>PowerPoint Presentation</vt:lpstr>
      <vt:lpstr>Contribution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991</cp:revision>
  <dcterms:created xsi:type="dcterms:W3CDTF">2017-02-13T04:25:39Z</dcterms:created>
  <dcterms:modified xsi:type="dcterms:W3CDTF">2017-04-08T21:40:17Z</dcterms:modified>
</cp:coreProperties>
</file>